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4" autoAdjust="0"/>
    <p:restoredTop sz="94660"/>
  </p:normalViewPr>
  <p:slideViewPr>
    <p:cSldViewPr snapToGrid="0">
      <p:cViewPr varScale="1">
        <p:scale>
          <a:sx n="30" d="100"/>
          <a:sy n="3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9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34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54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10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85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7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5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2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87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4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5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68945-BD15-4509-AE03-744D849A92C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D863D-18C9-42E3-91F1-685319D7B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09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Potential Argument </a:t>
            </a:r>
            <a:r>
              <a:rPr lang="en-US" smtClean="0"/>
              <a:t>Essay Topics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42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Choose your topic from the list below. Write you question on the topic of your rubric.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89857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school suspension effective?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it better for children and teenagers to go to private or public school?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Should their be an age requirement for social media?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violent video games make people more likely to be violent in real life?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boys or girls face more societal pressure?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Should parents monitor their children’s internet and phone?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Should students be required to learn a second language in school?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Should community service be a requirement to graduate from high school? </a:t>
            </a:r>
          </a:p>
        </p:txBody>
      </p:sp>
    </p:spTree>
    <p:extLst>
      <p:ext uri="{BB962C8B-B14F-4D97-AF65-F5344CB8AC3E}">
        <p14:creationId xmlns:p14="http://schemas.microsoft.com/office/powerpoint/2010/main" val="3898362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Potential Argument Essay Topics </vt:lpstr>
      <vt:lpstr>Choose your topic from the list below. Write you question on the topic of your rubric.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Argument Essay Topics </dc:title>
  <dc:creator>Stetka, Meghan</dc:creator>
  <cp:lastModifiedBy>Stetka, Meghan</cp:lastModifiedBy>
  <cp:revision>1</cp:revision>
  <dcterms:created xsi:type="dcterms:W3CDTF">2019-10-15T17:36:58Z</dcterms:created>
  <dcterms:modified xsi:type="dcterms:W3CDTF">2019-10-15T17:37:04Z</dcterms:modified>
</cp:coreProperties>
</file>